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2"/>
  </p:notesMasterIdLst>
  <p:handoutMasterIdLst>
    <p:handoutMasterId r:id="rId33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79" r:id="rId14"/>
    <p:sldId id="354" r:id="rId15"/>
    <p:sldId id="365" r:id="rId16"/>
    <p:sldId id="367" r:id="rId17"/>
    <p:sldId id="366" r:id="rId18"/>
    <p:sldId id="368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58" r:id="rId30"/>
    <p:sldId id="363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79"/>
            <p14:sldId id="354"/>
            <p14:sldId id="365"/>
            <p14:sldId id="367"/>
            <p14:sldId id="366"/>
            <p14:sldId id="368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19AA-736A-4DA2-8966-90FCF38E72C6}" v="333" dt="2019-11-05T00:27:13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7" autoAdjust="0"/>
    <p:restoredTop sz="97586" autoAdjust="0"/>
  </p:normalViewPr>
  <p:slideViewPr>
    <p:cSldViewPr snapToGrid="0">
      <p:cViewPr varScale="1">
        <p:scale>
          <a:sx n="135" d="100"/>
          <a:sy n="135" d="100"/>
        </p:scale>
        <p:origin x="918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api/rpcdce/nf-rpcdce-uuidcreatesequenti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Spooky SQL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this happen?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Migration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Migration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Really any change to the server NIC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VMWare</a:t>
            </a:r>
            <a:r>
              <a:rPr lang="en-US" sz="2400" dirty="0"/>
              <a:t>: “The MAC address of a powered-off virtual machine is not remembered. Thus it is possible that when a virtual machine is powered on again </a:t>
            </a:r>
            <a:r>
              <a:rPr lang="en-US" sz="2400" b="1" dirty="0"/>
              <a:t>it can get a different MAC address.” </a:t>
            </a:r>
            <a:r>
              <a:rPr lang="en-US" sz="1100" dirty="0">
                <a:hlinkClick r:id="rId3"/>
              </a:rPr>
              <a:t>https://kb.vmware.com/s/article/219</a:t>
            </a:r>
            <a:br>
              <a:rPr lang="en-US" sz="1100" dirty="0"/>
            </a:br>
            <a:endParaRPr lang="en-US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b="1" dirty="0"/>
              <a:t>Hyper-V</a:t>
            </a:r>
            <a:r>
              <a:rPr lang="en-US" sz="2400" dirty="0"/>
              <a:t> will generate an initial MAC address for the network adapter, and it </a:t>
            </a:r>
            <a:r>
              <a:rPr lang="en-US" sz="2400" b="1" dirty="0"/>
              <a:t>will regenerate the MAC address if it believes it is necessary.” </a:t>
            </a:r>
            <a:r>
              <a:rPr lang="en-US" sz="1100" dirty="0">
                <a:hlinkClick r:id="rId4"/>
              </a:rPr>
              <a:t>https://blogs.msdn.microsoft.com/virtual_pc_guy/2010/05/14/hyper-v-and-dynamic-mac-address-regeneration/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truths of foreign keys!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I put 32000 rows in two tables.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9" y="2900414"/>
            <a:ext cx="6466222" cy="22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Now I’m going to 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Now, </a:t>
            </a:r>
            <a:r>
              <a:rPr lang="en-US" sz="3200" b="1" dirty="0"/>
              <a:t>same query</a:t>
            </a:r>
            <a:r>
              <a:rPr lang="en-US" sz="3200" dirty="0"/>
              <a:t>… keep your eye on the Clustered Index Scan on table1.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57" y="3419729"/>
            <a:ext cx="5952512" cy="11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The Foreign Key allowed the scan on the </a:t>
            </a:r>
            <a:r>
              <a:rPr lang="en-US" sz="3600" b="1" dirty="0"/>
              <a:t>parent table </a:t>
            </a:r>
            <a:r>
              <a:rPr lang="en-US" sz="3600" i="1" dirty="0"/>
              <a:t>to vanish,</a:t>
            </a:r>
            <a:endParaRPr lang="en-US" sz="3600" dirty="0"/>
          </a:p>
          <a:p>
            <a:r>
              <a:rPr lang="en-US" sz="3600" dirty="0"/>
              <a:t>dropping the cost from 1.25 to 0.37 </a:t>
            </a:r>
          </a:p>
          <a:p>
            <a:r>
              <a:rPr lang="en-US" sz="3600" i="1" dirty="0"/>
              <a:t>without changing code or indexes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Story from </a:t>
            </a:r>
            <a:r>
              <a:rPr lang="en-US" dirty="0" err="1"/>
              <a:t>SQLSat</a:t>
            </a:r>
            <a:r>
              <a:rPr lang="en-US" dirty="0"/>
              <a:t> Pensacola ’12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I was giving a lightning talk,</a:t>
            </a:r>
          </a:p>
          <a:p>
            <a:r>
              <a:rPr lang="en-US" sz="3200" dirty="0"/>
              <a:t>not unlike this talk, </a:t>
            </a:r>
          </a:p>
          <a:p>
            <a:r>
              <a:rPr lang="en-US" sz="3200" dirty="0"/>
              <a:t>on night, </a:t>
            </a:r>
          </a:p>
          <a:p>
            <a:r>
              <a:rPr lang="en-US" sz="3200" dirty="0"/>
              <a:t>not unlike this night…</a:t>
            </a:r>
          </a:p>
          <a:p>
            <a:r>
              <a:rPr lang="en-US" sz="3200" dirty="0"/>
              <a:t>And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Mystery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Later, I found the spook in my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69" y="1779814"/>
            <a:ext cx="6664564" cy="28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SCARY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800" i="1" dirty="0"/>
              <a:t>Features of night, brought to light!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[table2]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[table1id]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[table1]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endParaRPr lang="en-US" sz="2800" dirty="0"/>
          </a:p>
          <a:p>
            <a:r>
              <a:rPr lang="en-US" sz="2800" dirty="0"/>
              <a:t>FK is created but isn’t trusted.</a:t>
            </a:r>
          </a:p>
          <a:p>
            <a:r>
              <a:rPr lang="en-US" sz="2800" dirty="0"/>
              <a:t>It doesn’t evaluate </a:t>
            </a:r>
            <a:r>
              <a:rPr lang="en-US" sz="2800" i="1" dirty="0"/>
              <a:t>existing rows, </a:t>
            </a:r>
          </a:p>
          <a:p>
            <a:r>
              <a:rPr lang="en-US" sz="2800" dirty="0"/>
              <a:t>and so it can’t help performance.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800" dirty="0"/>
              <a:t>Instead of what normally follows: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What you need for a trusted FK is: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 </a:t>
            </a:r>
          </a:p>
          <a:p>
            <a:pPr lvl="0">
              <a:buClr>
                <a:srgbClr val="33C0CD"/>
              </a:buClr>
            </a:pPr>
            <a:r>
              <a:rPr lang="en-US" sz="2800" dirty="0">
                <a:solidFill>
                  <a:srgbClr val="000000"/>
                </a:solidFill>
              </a:rPr>
              <a:t>WITH. CHECK. CHECK. Seriously!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r>
              <a:rPr lang="en-US" sz="3200" dirty="0"/>
              <a:t>, the FK is silently helping your queries again!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1" y="2239098"/>
            <a:ext cx="6772440" cy="2820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4106833" y="4742426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Float/real is a </a:t>
            </a:r>
            <a:r>
              <a:rPr lang="en-US" i="1" dirty="0"/>
              <a:t>floating 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Approximate numeric data types that </a:t>
            </a:r>
            <a:r>
              <a:rPr lang="en-US" sz="4000" b="1" dirty="0"/>
              <a:t>do not store the exact values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They store an </a:t>
            </a:r>
            <a:r>
              <a:rPr lang="en-US" sz="4000" b="1" dirty="0"/>
              <a:t>extremely close approximation</a:t>
            </a:r>
            <a:r>
              <a:rPr lang="en-US" sz="4000" dirty="0"/>
              <a:t>, </a:t>
            </a:r>
            <a:r>
              <a:rPr lang="en-US" sz="4000" b="1" dirty="0"/>
              <a:t>rounding up.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E53A7-4D94-4C0B-9CA9-895780FA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3461"/>
            <a:ext cx="9144000" cy="9746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A1A7C8-E2C2-4611-A124-4DA1C16D84EF}"/>
              </a:ext>
            </a:extLst>
          </p:cNvPr>
          <p:cNvSpPr/>
          <p:nvPr/>
        </p:nvSpPr>
        <p:spPr>
          <a:xfrm>
            <a:off x="5861713" y="1961906"/>
            <a:ext cx="1876567" cy="288862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485800" y="3511296"/>
            <a:ext cx="4495088" cy="892454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5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</a:t>
            </a:r>
            <a:r>
              <a:rPr lang="en-US" sz="3200" b="1" dirty="0"/>
              <a:t>MAC address of the NIC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Never</a:t>
            </a:r>
            <a:r>
              <a:rPr lang="en-US" sz="3200" dirty="0"/>
              <a:t> use to identify an object that is </a:t>
            </a:r>
            <a:r>
              <a:rPr lang="en-US" sz="3200" b="1" dirty="0"/>
              <a:t>not</a:t>
            </a:r>
            <a:r>
              <a:rPr lang="en-US" sz="3200" dirty="0"/>
              <a:t>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  <a:br>
              <a:rPr lang="en-US" sz="3200" dirty="0"/>
            </a:br>
            <a:r>
              <a:rPr lang="en-US" sz="1200" dirty="0">
                <a:hlinkClick r:id="rId3"/>
              </a:rPr>
              <a:t>https://docs.microsoft.com/en-us/windows/win32/api/rpcdce/nf-rpcdce-uuidcreatesequential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4894</TotalTime>
  <Words>714</Words>
  <Application>Microsoft Office PowerPoint</Application>
  <PresentationFormat>On-screen Show (16:9)</PresentationFormat>
  <Paragraphs>135</Paragraphs>
  <Slides>29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Spooky SQL Show</vt:lpstr>
      <vt:lpstr>Spooky SQL Agenda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How could this happen?</vt:lpstr>
      <vt:lpstr>MAC change could even happen on startup!</vt:lpstr>
      <vt:lpstr>PowerPoint Presentation</vt:lpstr>
      <vt:lpstr>Fright #2</vt:lpstr>
      <vt:lpstr>Foreign Keys Magic</vt:lpstr>
      <vt:lpstr>Foreign Keys Magic</vt:lpstr>
      <vt:lpstr>Foreign Keys Magic</vt:lpstr>
      <vt:lpstr>It’s Gone!</vt:lpstr>
      <vt:lpstr>Spooky Story from SQLSat Pensacola ’12</vt:lpstr>
      <vt:lpstr>Foreign Keys Mystery</vt:lpstr>
      <vt:lpstr>Ever seen SSMS script out a FK like this?</vt:lpstr>
      <vt:lpstr>Mic Check Check </vt:lpstr>
      <vt:lpstr>Now NOT not_trusted</vt:lpstr>
      <vt:lpstr>PowerPoint Presentation</vt:lpstr>
      <vt:lpstr>Fright #3</vt:lpstr>
      <vt:lpstr>Float as PK</vt:lpstr>
      <vt:lpstr>Float/real is a floating point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1177</cp:revision>
  <dcterms:created xsi:type="dcterms:W3CDTF">2013-07-12T18:23:55Z</dcterms:created>
  <dcterms:modified xsi:type="dcterms:W3CDTF">2019-11-05T00:37:49Z</dcterms:modified>
</cp:coreProperties>
</file>